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96" r:id="rId4"/>
    <p:sldId id="278" r:id="rId5"/>
    <p:sldId id="297" r:id="rId6"/>
    <p:sldId id="301" r:id="rId7"/>
    <p:sldId id="298" r:id="rId8"/>
    <p:sldId id="283" r:id="rId9"/>
    <p:sldId id="299" r:id="rId10"/>
    <p:sldId id="300" r:id="rId11"/>
  </p:sldIdLst>
  <p:sldSz cx="9144000" cy="6858000" type="screen4x3"/>
  <p:notesSz cx="6858000" cy="9144000"/>
  <p:embeddedFontLst>
    <p:embeddedFont>
      <p:font typeface="HY견고딕" panose="020B0600000101010101" charset="-127"/>
      <p:regular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나눔바른고딕" panose="020B0600000101010101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5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83B9"/>
    <a:srgbClr val="20B4D8"/>
    <a:srgbClr val="0B3162"/>
    <a:srgbClr val="1C657C"/>
    <a:srgbClr val="2D586B"/>
    <a:srgbClr val="F9A818"/>
    <a:srgbClr val="38A9CE"/>
    <a:srgbClr val="1C3844"/>
    <a:srgbClr val="E3E3E3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0383" autoAdjust="0"/>
  </p:normalViewPr>
  <p:slideViewPr>
    <p:cSldViewPr snapToGrid="0">
      <p:cViewPr varScale="1">
        <p:scale>
          <a:sx n="77" d="100"/>
          <a:sy n="77" d="100"/>
        </p:scale>
        <p:origin x="2502" y="96"/>
      </p:cViewPr>
      <p:guideLst>
        <p:guide orient="horz" pos="2183"/>
        <p:guide pos="25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807B1-A649-4104-A021-72E8470A3C65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C78EE-5A00-4D25-9C6A-2D8C720659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03348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355B9-9D7C-4CC1-97EB-A465385148B0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51D4A-E060-40E2-80F3-1901C94FE5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3054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이번에 </a:t>
            </a:r>
            <a:r>
              <a:rPr lang="ko-KR" altLang="en-US" dirty="0" err="1"/>
              <a:t>비젠트로에</a:t>
            </a:r>
            <a:r>
              <a:rPr lang="ko-KR" altLang="en-US" dirty="0"/>
              <a:t> </a:t>
            </a:r>
            <a:r>
              <a:rPr lang="ko-KR" altLang="en-US" dirty="0" err="1"/>
              <a:t>지원하게된</a:t>
            </a:r>
            <a:r>
              <a:rPr lang="ko-KR" altLang="en-US" baseline="0" dirty="0"/>
              <a:t> </a:t>
            </a:r>
            <a:r>
              <a:rPr lang="ko-KR" altLang="en-US" dirty="0"/>
              <a:t>솔루션 전문가가 되고 싶은 </a:t>
            </a:r>
            <a:r>
              <a:rPr lang="ko-KR" altLang="en-US" dirty="0" err="1"/>
              <a:t>김덕현입니다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err="1" smtClean="0"/>
              <a:t>Ppt</a:t>
            </a:r>
            <a:r>
              <a:rPr lang="ko-KR" altLang="en-US" dirty="0" smtClean="0"/>
              <a:t>발표 시작하겠습니다</a:t>
            </a:r>
            <a:r>
              <a:rPr lang="en-US" altLang="ko-KR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8485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2366414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849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149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2099246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2376269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1150054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544742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81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266339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5"/>
          <p:cNvSpPr txBox="1">
            <a:spLocks/>
          </p:cNvSpPr>
          <p:nvPr userDrawn="1"/>
        </p:nvSpPr>
        <p:spPr>
          <a:xfrm>
            <a:off x="7075793" y="64881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7ED84E-65C7-4636-B1EF-0C1E29D19CC2}" type="slidenum">
              <a:rPr lang="ko-KR" altLang="en-US" smtClean="0"/>
              <a:pPr/>
              <a:t>‹#›</a:t>
            </a:fld>
            <a:r>
              <a:rPr lang="en-US" altLang="ko-KR" dirty="0"/>
              <a:t>/18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2122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2220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5"/>
          <p:cNvSpPr txBox="1">
            <a:spLocks/>
          </p:cNvSpPr>
          <p:nvPr userDrawn="1"/>
        </p:nvSpPr>
        <p:spPr>
          <a:xfrm>
            <a:off x="7084031" y="64963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7ED84E-65C7-4636-B1EF-0C1E29D19CC2}" type="slidenum">
              <a:rPr lang="ko-KR" altLang="en-US" smtClean="0"/>
              <a:pPr/>
              <a:t>‹#›</a:t>
            </a:fld>
            <a:r>
              <a:rPr lang="en-US" altLang="ko-KR" dirty="0"/>
              <a:t>/18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0762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420"/>
            <a:ext cx="9142880" cy="6857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14" y="85727"/>
            <a:ext cx="5962650" cy="638174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7075793" y="64799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7ED84E-65C7-4636-B1EF-0C1E29D19CC2}" type="slidenum">
              <a:rPr lang="ko-KR" altLang="en-US" smtClean="0"/>
              <a:pPr/>
              <a:t>‹#›</a:t>
            </a:fld>
            <a:r>
              <a:rPr lang="en-US" altLang="ko-KR" dirty="0"/>
              <a:t>/18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691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7084031" y="64881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7ED84E-65C7-4636-B1EF-0C1E29D19CC2}" type="slidenum">
              <a:rPr lang="ko-KR" altLang="en-US" smtClean="0"/>
              <a:pPr/>
              <a:t>‹#›</a:t>
            </a:fld>
            <a:r>
              <a:rPr lang="en-US" altLang="ko-KR" dirty="0"/>
              <a:t>/18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294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5" r:id="rId2"/>
    <p:sldLayoutId id="2147483709" r:id="rId3"/>
    <p:sldLayoutId id="2147483714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1492" y="1157842"/>
            <a:ext cx="3315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1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김덕현</a:t>
            </a:r>
            <a:endParaRPr lang="en-US" altLang="ko-KR" sz="36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1492" y="2621958"/>
            <a:ext cx="3201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Deokhyun95@naver.com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67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03214" y="85727"/>
            <a:ext cx="6638986" cy="638174"/>
          </a:xfrm>
        </p:spPr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수행프로젝트 </a:t>
            </a:r>
            <a:r>
              <a:rPr lang="en-US" altLang="ko-KR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– </a:t>
            </a:r>
            <a:r>
              <a:rPr lang="ko-KR" altLang="en-US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스마트팜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340" y="1046439"/>
            <a:ext cx="3240360" cy="5400600"/>
          </a:xfrm>
          <a:prstGeom prst="rect">
            <a:avLst/>
          </a:prstGeom>
        </p:spPr>
      </p:pic>
      <p:pic>
        <p:nvPicPr>
          <p:cNvPr id="5" name="_x473064560" descr="DRW000018d036b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38" y="958757"/>
            <a:ext cx="4340503" cy="275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67" y="3814691"/>
            <a:ext cx="4128243" cy="275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6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70963" y="1043048"/>
            <a:ext cx="299312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61193" y="1961583"/>
            <a:ext cx="1683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김덕현이란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371742" y="1941946"/>
            <a:ext cx="486858" cy="4801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26658" y="1969645"/>
            <a:ext cx="377026" cy="4247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1</a:t>
            </a:r>
            <a:endParaRPr lang="ko-KR" altLang="en-US" sz="2400"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61193" y="2577401"/>
            <a:ext cx="1786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수행프로젝트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371742" y="2537391"/>
            <a:ext cx="486858" cy="4801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426658" y="2565090"/>
            <a:ext cx="377026" cy="4247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2</a:t>
            </a:r>
            <a:endParaRPr lang="ko-KR" altLang="en-US" sz="2400"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47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김덕현이란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24" y="1430902"/>
            <a:ext cx="3183135" cy="445638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864865" y="2440814"/>
            <a:ext cx="4757174" cy="2436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en-US" altLang="ko-KR" sz="1600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 덕 현</a:t>
            </a:r>
            <a:r>
              <a:rPr lang="en-US" altLang="ko-KR" sz="1600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(Kim </a:t>
            </a:r>
            <a:r>
              <a:rPr lang="en-US" altLang="ko-KR" sz="1600" b="1" dirty="0" err="1" smtClean="0">
                <a:ln>
                  <a:solidFill>
                    <a:srgbClr val="EB5175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Deok</a:t>
            </a:r>
            <a:r>
              <a:rPr lang="en-US" altLang="ko-KR" sz="1600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 err="1" smtClean="0">
                <a:ln>
                  <a:solidFill>
                    <a:srgbClr val="EB5175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hyun</a:t>
            </a:r>
            <a:r>
              <a:rPr lang="en-US" altLang="ko-KR" sz="1600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 latinLnBrk="0">
              <a:lnSpc>
                <a:spcPct val="150000"/>
              </a:lnSpc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en-US" altLang="ko-KR" sz="1600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deokhyun95@naver.com</a:t>
            </a:r>
          </a:p>
          <a:p>
            <a:pPr marL="285750" indent="-285750" latinLnBrk="0">
              <a:lnSpc>
                <a:spcPct val="150000"/>
              </a:lnSpc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dirty="0" smtClean="0">
                <a:ln>
                  <a:solidFill>
                    <a:srgbClr val="EB5175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한신대학교 컴퓨터공학부 전공</a:t>
            </a:r>
            <a:r>
              <a:rPr lang="en-US" altLang="ko-KR" sz="1600" dirty="0" smtClean="0">
                <a:ln>
                  <a:solidFill>
                    <a:srgbClr val="EB5175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(2013.03~2019.02)</a:t>
            </a:r>
          </a:p>
          <a:p>
            <a:pPr marL="285750" indent="-285750" latinLnBrk="0">
              <a:lnSpc>
                <a:spcPct val="150000"/>
              </a:lnSpc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b="1" dirty="0" err="1" smtClean="0">
                <a:ln>
                  <a:solidFill>
                    <a:srgbClr val="EB5175">
                      <a:alpha val="0"/>
                    </a:srgb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비트캠프</a:t>
            </a:r>
            <a:r>
              <a:rPr lang="ko-KR" altLang="en-US" sz="1600" b="1" dirty="0">
                <a:ln>
                  <a:solidFill>
                    <a:srgbClr val="EB5175">
                      <a:alpha val="0"/>
                    </a:srgb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err="1" smtClean="0">
                <a:ln>
                  <a:solidFill>
                    <a:srgbClr val="EB5175">
                      <a:alpha val="0"/>
                    </a:srgb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강남점</a:t>
            </a:r>
            <a:r>
              <a:rPr lang="en-US" altLang="ko-KR" sz="1600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응용</a:t>
            </a:r>
            <a:r>
              <a:rPr lang="en-US" altLang="ko-KR" sz="1600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</a:t>
            </a:r>
            <a:r>
              <a:rPr lang="ko-KR" altLang="en-US" sz="1600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엔지니어링 수료</a:t>
            </a:r>
            <a:r>
              <a:rPr lang="en-US" altLang="ko-KR" sz="1600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 latinLnBrk="0">
              <a:lnSpc>
                <a:spcPct val="150000"/>
              </a:lnSpc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en-US" altLang="ko-KR" sz="1600" dirty="0" smtClean="0">
                <a:ln>
                  <a:solidFill>
                    <a:srgbClr val="EB5175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Java, C, React, Spring, Arduino, </a:t>
            </a:r>
            <a:r>
              <a:rPr lang="en-US" altLang="ko-KR" sz="1600" dirty="0" err="1" smtClean="0">
                <a:ln>
                  <a:solidFill>
                    <a:srgbClr val="EB5175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Rasberry</a:t>
            </a:r>
            <a:r>
              <a:rPr lang="en-US" altLang="ko-KR" sz="1600" dirty="0" smtClean="0">
                <a:ln>
                  <a:solidFill>
                    <a:srgbClr val="EB5175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pi</a:t>
            </a:r>
            <a:endParaRPr lang="en-US" altLang="ko-KR" sz="1600" dirty="0">
              <a:ln>
                <a:solidFill>
                  <a:srgbClr val="EB5175">
                    <a:alpha val="0"/>
                  </a:srgb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ct val="150000"/>
              </a:lnSpc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600" b="1" dirty="0">
              <a:ln>
                <a:solidFill>
                  <a:srgbClr val="EB5175">
                    <a:alpha val="0"/>
                  </a:srgb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3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03214" y="85727"/>
            <a:ext cx="6638986" cy="638174"/>
          </a:xfrm>
        </p:spPr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수행프로젝트</a:t>
            </a:r>
            <a:endParaRPr lang="ko-KR" altLang="en-US" dirty="0"/>
          </a:p>
        </p:txBody>
      </p:sp>
      <p:cxnSp>
        <p:nvCxnSpPr>
          <p:cNvPr id="34" name="직선 연결선 33"/>
          <p:cNvCxnSpPr/>
          <p:nvPr/>
        </p:nvCxnSpPr>
        <p:spPr>
          <a:xfrm rot="5400000">
            <a:off x="-909427" y="3768780"/>
            <a:ext cx="45360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 rot="5400000">
            <a:off x="1308699" y="5536661"/>
            <a:ext cx="99743" cy="105956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 rot="5400000">
            <a:off x="1308699" y="3711355"/>
            <a:ext cx="99743" cy="10595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 rot="5400000">
            <a:off x="1308699" y="1854262"/>
            <a:ext cx="99743" cy="105956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692769" y="5372229"/>
            <a:ext cx="696513" cy="4348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692769" y="1689831"/>
            <a:ext cx="696513" cy="4348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2014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340500" y="3517225"/>
            <a:ext cx="696513" cy="4348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66492" y="1500780"/>
            <a:ext cx="433460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맛집의 민족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미로 탈출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씨름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라인트레이서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466492" y="3251838"/>
            <a:ext cx="4334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Eat Me!</a:t>
            </a: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농장 자동 시스템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 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466491" y="5002897"/>
            <a:ext cx="4417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 팜</a:t>
            </a:r>
            <a:endParaRPr lang="en-US" altLang="ko-KR" sz="2000" b="1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농장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 시스템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 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2" name="타원 21"/>
          <p:cNvSpPr/>
          <p:nvPr/>
        </p:nvSpPr>
        <p:spPr>
          <a:xfrm rot="5400000">
            <a:off x="1315327" y="1849425"/>
            <a:ext cx="99743" cy="10595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 rot="5400000">
            <a:off x="1315327" y="5533527"/>
            <a:ext cx="99743" cy="10595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2037" y="1754357"/>
            <a:ext cx="187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2019.11~2020.01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629412" y="3595745"/>
            <a:ext cx="192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2019.08~2019.09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627855" y="5408460"/>
            <a:ext cx="1807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2017.11~2017.12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50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03214" y="85727"/>
            <a:ext cx="6638986" cy="638174"/>
          </a:xfrm>
        </p:spPr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수행프로젝트 </a:t>
            </a:r>
            <a:r>
              <a:rPr lang="en-US" altLang="ko-KR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– </a:t>
            </a:r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맛집의 민족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22852" y="1580294"/>
            <a:ext cx="8083825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설명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음식점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원격 대기를 가능하게 하는 기능과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DataBase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등록되어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있는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음식점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바탕으로 본인만의 음식점 지도를 생성 가능한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담당업무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음식점 주인의 권한인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Owner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권한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음식점 예약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대기 신청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음식점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정보페이지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통합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사용기술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Back-end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Spring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Front-end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DataBase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MySQL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형상관리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GitHub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21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03214" y="85727"/>
            <a:ext cx="6638986" cy="638174"/>
          </a:xfrm>
        </p:spPr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수행프로젝트 </a:t>
            </a:r>
            <a:r>
              <a:rPr lang="en-US" altLang="ko-KR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– </a:t>
            </a:r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맛집의 민족</a:t>
            </a:r>
            <a:endParaRPr lang="ko-KR" altLang="en-US" dirty="0"/>
          </a:p>
        </p:txBody>
      </p:sp>
      <p:pic>
        <p:nvPicPr>
          <p:cNvPr id="1028" name="Picture 4" descr="https://lh6.googleusercontent.com/yWFGFZPbkUfQUz5PTuE_ohLOU_4P4DXfa8XjhD7T_E7GSLjNslXpgxOyIRjLt3m85jUDPOyCvv_--9niQ6D1hLYLY5KTqEoCzRihFsCX3_N8OtisZE6cmxjJCZ3HE1tYpb8kvS4fSs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01" y="4788324"/>
            <a:ext cx="3833405" cy="161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8942" b="9935"/>
          <a:stretch/>
        </p:blipFill>
        <p:spPr>
          <a:xfrm>
            <a:off x="454402" y="937605"/>
            <a:ext cx="3833405" cy="1961998"/>
          </a:xfrm>
          <a:prstGeom prst="rect">
            <a:avLst/>
          </a:prstGeom>
        </p:spPr>
      </p:pic>
      <p:pic>
        <p:nvPicPr>
          <p:cNvPr id="7" name="Picture 2" descr="https://lh4.googleusercontent.com/jrEKX4Q5YGEwLI1SfYcNLIeQQaTCDhHswZNMeTEiolbYqIUfzObEQArFSnfkfdCfaRZ0tzKtyE_R37vCgnfWELJs2oEQYgQavg7s1TgyGTPMQaIwEzZNM_52YUwIS3kuXInIOylk-9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725" y="937605"/>
            <a:ext cx="3782373" cy="251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54402" y="3113307"/>
            <a:ext cx="3833405" cy="1461313"/>
            <a:chOff x="2673479" y="928017"/>
            <a:chExt cx="4092385" cy="2695796"/>
          </a:xfrm>
        </p:grpSpPr>
        <p:pic>
          <p:nvPicPr>
            <p:cNvPr id="9" name="Picture 2" descr="https://lh4.googleusercontent.com/EyYE4kqQXI82mMlKMQ_7d6le89FvvAeSAoENi0fowzBY3E_vCj7w95zQgeEFtsmR4hsTpDskNmj1WMpatC0ECPw38jUseK3aphsvGzpBEezJhuKoC6BhOjK86EcZDIcrCwzNxuACxwc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87" b="5521"/>
            <a:stretch/>
          </p:blipFill>
          <p:spPr bwMode="auto">
            <a:xfrm>
              <a:off x="2673479" y="928017"/>
              <a:ext cx="4092385" cy="2695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s://lh4.googleusercontent.com/EyYE4kqQXI82mMlKMQ_7d6le89FvvAeSAoENi0fowzBY3E_vCj7w95zQgeEFtsmR4hsTpDskNmj1WMpatC0ECPw38jUseK3aphsvGzpBEezJhuKoC6BhOjK86EcZDIcrCwzNxuACxwc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47" t="20165" r="34151" b="46700"/>
            <a:stretch/>
          </p:blipFill>
          <p:spPr bwMode="auto">
            <a:xfrm>
              <a:off x="3941052" y="1224697"/>
              <a:ext cx="1768924" cy="1655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4726" y="3689084"/>
            <a:ext cx="3782373" cy="27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03214" y="85727"/>
            <a:ext cx="6638986" cy="638174"/>
          </a:xfrm>
        </p:spPr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수행프로젝트 </a:t>
            </a:r>
            <a:r>
              <a:rPr lang="en-US" altLang="ko-KR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– Eat Me!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22852" y="1580294"/>
            <a:ext cx="808382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프로젝트로 망고플레이트와 같은 기능을 하는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제작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담당업무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음식점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정보페이지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통합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사용기술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Back-end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Java, Servlet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Front-end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Jsp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DataBase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Oracle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: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GoogleMap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9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수행프로젝트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– Eat Me!</a:t>
            </a:r>
            <a:endParaRPr lang="ko-KR" altLang="en-US" dirty="0"/>
          </a:p>
        </p:txBody>
      </p:sp>
      <p:pic>
        <p:nvPicPr>
          <p:cNvPr id="8" name="slide7_picture1" descr="사진, 음식, 다른이(가) 표시된 사진  자동 생성된 설명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6354" y="1058766"/>
            <a:ext cx="1647886" cy="3068371"/>
          </a:xfrm>
          <a:prstGeom prst="rect">
            <a:avLst/>
          </a:prstGeom>
        </p:spPr>
      </p:pic>
      <p:pic>
        <p:nvPicPr>
          <p:cNvPr id="5" name="slide8_picture2" descr="스크린샷이(가) 표시된 사진  자동 생성된 설명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3137" y="1395134"/>
            <a:ext cx="2815125" cy="2116234"/>
          </a:xfrm>
          <a:prstGeom prst="rect">
            <a:avLst/>
          </a:prstGeom>
        </p:spPr>
      </p:pic>
      <p:pic>
        <p:nvPicPr>
          <p:cNvPr id="6" name="slide11_picture1" descr="텍스트, 스크린샷, 지도이(가) 표시된 사진  자동 생성된 설명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95180" y="4216630"/>
            <a:ext cx="3998521" cy="2277810"/>
          </a:xfrm>
          <a:prstGeom prst="rect">
            <a:avLst/>
          </a:prstGeom>
        </p:spPr>
      </p:pic>
      <p:pic>
        <p:nvPicPr>
          <p:cNvPr id="9" name="slide14_picture1"/>
          <p:cNvPicPr>
            <a:picLocks noChangeAspect="1"/>
          </p:cNvPicPr>
          <p:nvPr/>
        </p:nvPicPr>
        <p:blipFill rotWithShape="1">
          <a:blip r:embed="rId6" cstate="print"/>
          <a:srcRect l="24872" r="24100"/>
          <a:stretch/>
        </p:blipFill>
        <p:spPr>
          <a:xfrm>
            <a:off x="1130140" y="4250660"/>
            <a:ext cx="2108200" cy="2209751"/>
          </a:xfrm>
          <a:prstGeom prst="rect">
            <a:avLst/>
          </a:prstGeom>
        </p:spPr>
      </p:pic>
      <p:pic>
        <p:nvPicPr>
          <p:cNvPr id="10" name="slide9_picture2" descr="스크린샷이(가) 표시된 사진  자동 생성된 설명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65273" y="1395134"/>
            <a:ext cx="2428428" cy="22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03214" y="85727"/>
            <a:ext cx="6638986" cy="638174"/>
          </a:xfrm>
        </p:spPr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수행프로젝트 </a:t>
            </a:r>
            <a:r>
              <a:rPr lang="en-US" altLang="ko-KR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– </a:t>
            </a:r>
            <a:r>
              <a:rPr lang="ko-KR" altLang="en-US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스마트팜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22852" y="1580294"/>
            <a:ext cx="80838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설명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Arduino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사용한 농장 자동화 시스템인 스마트 팜 제작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담당업무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ko-KR" dirty="0"/>
              <a:t>센서 연결 및 통신 제어 </a:t>
            </a:r>
            <a:r>
              <a:rPr lang="en-US" altLang="ko-KR" dirty="0"/>
              <a:t>, CO2</a:t>
            </a:r>
            <a:r>
              <a:rPr lang="ko-KR" altLang="ko-KR" dirty="0"/>
              <a:t>센서에 관한 </a:t>
            </a:r>
            <a:r>
              <a:rPr lang="ko-KR" altLang="ko-KR" dirty="0" smtClean="0"/>
              <a:t>코딩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사용기술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(Arduino)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하드웨어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Arduino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UNO ,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wemos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mini,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 모터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DHT 11,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토양수분 센서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Relay 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조도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blynk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01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1937</TotalTime>
  <Words>240</Words>
  <Application>Microsoft Office PowerPoint</Application>
  <PresentationFormat>화면 슬라이드 쇼(4:3)</PresentationFormat>
  <Paragraphs>70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Arial</vt:lpstr>
      <vt:lpstr>HY견고딕</vt:lpstr>
      <vt:lpstr>Calibri Light</vt:lpstr>
      <vt:lpstr>Calibri</vt:lpstr>
      <vt:lpstr>Wingdings</vt:lpstr>
      <vt:lpstr>나눔바른고딕</vt:lpstr>
      <vt:lpstr>맑은 고딕</vt:lpstr>
      <vt:lpstr>Office 테마</vt:lpstr>
      <vt:lpstr>PowerPoint 프레젠테이션</vt:lpstr>
      <vt:lpstr>PowerPoint 프레젠테이션</vt:lpstr>
      <vt:lpstr>1. 김덕현이란?</vt:lpstr>
      <vt:lpstr>2. 수행프로젝트</vt:lpstr>
      <vt:lpstr>2. 수행프로젝트 – 맛집의 민족</vt:lpstr>
      <vt:lpstr>2. 수행프로젝트 – 맛집의 민족</vt:lpstr>
      <vt:lpstr>2. 수행프로젝트 – Eat Me!</vt:lpstr>
      <vt:lpstr>2. 수행프로젝트 – Eat Me!</vt:lpstr>
      <vt:lpstr>2. 수행프로젝트 – 스마트팜</vt:lpstr>
      <vt:lpstr>2. 수행프로젝트 – 스마트팜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김혜선</dc:creator>
  <cp:lastModifiedBy>김덕현</cp:lastModifiedBy>
  <cp:revision>211</cp:revision>
  <dcterms:created xsi:type="dcterms:W3CDTF">2016-06-24T06:15:59Z</dcterms:created>
  <dcterms:modified xsi:type="dcterms:W3CDTF">2020-04-17T12:52:52Z</dcterms:modified>
</cp:coreProperties>
</file>